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16"/>
  </p:notesMasterIdLst>
  <p:handoutMasterIdLst>
    <p:handoutMasterId r:id="rId17"/>
  </p:handoutMasterIdLst>
  <p:sldIdLst>
    <p:sldId id="3164" r:id="rId2"/>
    <p:sldId id="3174" r:id="rId3"/>
    <p:sldId id="3167" r:id="rId4"/>
    <p:sldId id="3168" r:id="rId5"/>
    <p:sldId id="3169" r:id="rId6"/>
    <p:sldId id="3175" r:id="rId7"/>
    <p:sldId id="3165" r:id="rId8"/>
    <p:sldId id="3176" r:id="rId9"/>
    <p:sldId id="3166" r:id="rId10"/>
    <p:sldId id="3170" r:id="rId11"/>
    <p:sldId id="3171" r:id="rId12"/>
    <p:sldId id="3177" r:id="rId13"/>
    <p:sldId id="3155" r:id="rId14"/>
    <p:sldId id="3173" r:id="rId15"/>
  </p:sldIdLst>
  <p:sldSz cx="12858750" cy="723265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4E4B"/>
    <a:srgbClr val="F94D4D"/>
    <a:srgbClr val="A78357"/>
    <a:srgbClr val="28C7D4"/>
    <a:srgbClr val="FEFEFE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5" autoAdjust="0"/>
    <p:restoredTop sz="88729" autoAdjust="0"/>
  </p:normalViewPr>
  <p:slideViewPr>
    <p:cSldViewPr>
      <p:cViewPr varScale="1">
        <p:scale>
          <a:sx n="55" d="100"/>
          <a:sy n="55" d="100"/>
        </p:scale>
        <p:origin x="952" y="5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2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openxmlformats.org/officeDocument/2006/relationships/image" Target="../media/image18.jpe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72722" y="3809544"/>
            <a:ext cx="1849005" cy="36003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392172"/>
            <a:ext cx="1656184" cy="2413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503443" y="1648462"/>
            <a:ext cx="509952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比對信用卡行為</a:t>
            </a:r>
            <a:r>
              <a:rPr lang="en-US" altLang="zh-TW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5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7218488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48741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20" y="2564533"/>
            <a:ext cx="25859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292052" y="3888455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3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612426" y="3864993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0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59855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333031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560483" y="2358757"/>
            <a:ext cx="41173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6675195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487718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258746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512840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5911654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0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2653325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31934" y="2248173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333031" y="2248173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2653325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560483" y="2248173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整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各主題重要字詞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/>
          <a:srcRect b="35552"/>
          <a:stretch/>
        </p:blipFill>
        <p:spPr>
          <a:xfrm>
            <a:off x="6560484" y="3204523"/>
            <a:ext cx="5826778" cy="107463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10027945" y="3271046"/>
            <a:ext cx="505886" cy="267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153524" y="3847110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330835" y="3250217"/>
            <a:ext cx="40981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755227" y="3283479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090696" y="3174066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678341" y="3847110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0525083" y="383621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本框 73"/>
          <p:cNvSpPr txBox="1"/>
          <p:nvPr/>
        </p:nvSpPr>
        <p:spPr>
          <a:xfrm>
            <a:off x="6167189" y="5135873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6409883" y="4704079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分類整理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5909198" y="3315327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1455232" y="324194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3" y="2786338"/>
            <a:ext cx="1658429" cy="1131906"/>
          </a:xfrm>
          <a:prstGeom prst="rect">
            <a:avLst/>
          </a:prstGeom>
        </p:spPr>
      </p:pic>
      <p:sp>
        <p:nvSpPr>
          <p:cNvPr id="32" name="等腰三角形 31"/>
          <p:cNvSpPr/>
          <p:nvPr/>
        </p:nvSpPr>
        <p:spPr>
          <a:xfrm rot="10800000">
            <a:off x="8549206" y="445286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8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425540" y="1672109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文章中替信用卡貼標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75" y="2360272"/>
            <a:ext cx="2871412" cy="1536918"/>
          </a:xfrm>
          <a:prstGeom prst="rect">
            <a:avLst/>
          </a:prstGeom>
        </p:spPr>
      </p:pic>
      <p:sp>
        <p:nvSpPr>
          <p:cNvPr id="30" name="文本框 73"/>
          <p:cNvSpPr txBox="1"/>
          <p:nvPr/>
        </p:nvSpPr>
        <p:spPr>
          <a:xfrm>
            <a:off x="1615808" y="4283629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信用卡行為貼標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/>
          <a:srcRect l="29285"/>
          <a:stretch/>
        </p:blipFill>
        <p:spPr>
          <a:xfrm>
            <a:off x="488110" y="4686558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2068031" y="3897661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3734563" y="4534294"/>
            <a:ext cx="2409757" cy="30452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80125"/>
              </p:ext>
            </p:extLst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</a:rPr>
                        <a:t>卡名</a:t>
                      </a:r>
                      <a:endParaRPr lang="zh-TW" altLang="en-US" sz="1200" b="1" dirty="0">
                        <a:effectLst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6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>
            <a:off x="5696007" y="325706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43" y="3456274"/>
            <a:ext cx="3543764" cy="208680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8" y="1888133"/>
            <a:ext cx="2542037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使用者輸入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項行為分數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0~5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4260562" y="1909089"/>
            <a:ext cx="284912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使用者結果與信用卡行為比對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COSINE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2" name="文本框 73"/>
          <p:cNvSpPr txBox="1"/>
          <p:nvPr/>
        </p:nvSpPr>
        <p:spPr>
          <a:xfrm>
            <a:off x="8761942" y="1998469"/>
            <a:ext cx="308387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推薦相似度最高的信用卡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Content_Based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18675" y="2622018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8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5400000">
            <a:off x="3004600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7951537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694" y="2891994"/>
            <a:ext cx="3975993" cy="35123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4778848" y="3972938"/>
            <a:ext cx="2457293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信用卡行為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分數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正規化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5196218" y="2602530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者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1942" y="2660776"/>
            <a:ext cx="3124200" cy="23050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11"/>
          <a:srcRect l="3959" r="-2044"/>
          <a:stretch/>
        </p:blipFill>
        <p:spPr>
          <a:xfrm>
            <a:off x="3127174" y="4341294"/>
            <a:ext cx="5400427" cy="10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有卡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7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43180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403078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032906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5061222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4038406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28938"/>
              </p:ext>
            </p:extLst>
          </p:nvPr>
        </p:nvGraphicFramePr>
        <p:xfrm>
          <a:off x="8013551" y="2870486"/>
          <a:ext cx="45001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060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500060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500060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TopN</a:t>
                      </a:r>
                      <a:r>
                        <a:rPr lang="zh-TW" altLang="en-US" dirty="0" smtClean="0"/>
                        <a:t>準確度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2500</a:t>
                      </a:r>
                      <a:r>
                        <a:rPr lang="zh-TW" altLang="en-US" dirty="0" smtClean="0"/>
                        <a:t>人</a:t>
                      </a:r>
                      <a:r>
                        <a:rPr lang="en-US" altLang="zh-TW" dirty="0" smtClean="0"/>
                        <a:t/>
                      </a:r>
                      <a:br>
                        <a:rPr lang="en-US" altLang="zh-TW" dirty="0" smtClean="0"/>
                      </a:br>
                      <a:r>
                        <a:rPr lang="zh-TW" altLang="en-US" dirty="0" smtClean="0"/>
                        <a:t>計算時間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3.3%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14.5</a:t>
                      </a:r>
                      <a:r>
                        <a:rPr lang="zh-TW" altLang="en-US" dirty="0" smtClean="0"/>
                        <a:t>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28</a:t>
                      </a:r>
                      <a:r>
                        <a:rPr lang="zh-TW" altLang="en-US" dirty="0" smtClean="0"/>
                        <a:t>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sp>
        <p:nvSpPr>
          <p:cNvPr id="20" name="文本框 73"/>
          <p:cNvSpPr txBox="1"/>
          <p:nvPr/>
        </p:nvSpPr>
        <p:spPr>
          <a:xfrm>
            <a:off x="8341369" y="2145468"/>
            <a:ext cx="356685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推薦模型比較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80%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訓練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20%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測試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5410481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3502610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3382762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469108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3667388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85315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6789415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「勝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15" y="4196172"/>
            <a:ext cx="519863" cy="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8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10445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3" y="1108734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劃出使用者移動軌跡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82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1115</Words>
  <Application>Microsoft Office PowerPoint</Application>
  <PresentationFormat>自訂</PresentationFormat>
  <Paragraphs>253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宋体</vt:lpstr>
      <vt:lpstr>方正正准黑简体</vt:lpstr>
      <vt:lpstr>新細明體</vt:lpstr>
      <vt:lpstr>Arial</vt:lpstr>
      <vt:lpstr>Calibri</vt:lpstr>
      <vt:lpstr>Calibri Light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2020-01-09T08:01:07Z</dcterms:modified>
</cp:coreProperties>
</file>